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6" r:id="rId2"/>
    <p:sldMasterId id="2147483663" r:id="rId3"/>
    <p:sldMasterId id="2147483698" r:id="rId4"/>
  </p:sldMasterIdLst>
  <p:notesMasterIdLst>
    <p:notesMasterId r:id="rId30"/>
  </p:notesMasterIdLst>
  <p:handoutMasterIdLst>
    <p:handoutMasterId r:id="rId31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3" r:id="rId11"/>
    <p:sldId id="262" r:id="rId12"/>
    <p:sldId id="479" r:id="rId13"/>
    <p:sldId id="480" r:id="rId14"/>
    <p:sldId id="482" r:id="rId15"/>
    <p:sldId id="481" r:id="rId16"/>
    <p:sldId id="483" r:id="rId17"/>
    <p:sldId id="484" r:id="rId18"/>
    <p:sldId id="485" r:id="rId19"/>
    <p:sldId id="486" r:id="rId20"/>
    <p:sldId id="487" r:id="rId21"/>
    <p:sldId id="488" r:id="rId22"/>
    <p:sldId id="495" r:id="rId23"/>
    <p:sldId id="489" r:id="rId24"/>
    <p:sldId id="490" r:id="rId25"/>
    <p:sldId id="491" r:id="rId26"/>
    <p:sldId id="492" r:id="rId27"/>
    <p:sldId id="493" r:id="rId28"/>
    <p:sldId id="494" r:id="rId29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736" userDrawn="1">
          <p15:clr>
            <a:srgbClr val="A4A3A4"/>
          </p15:clr>
        </p15:guide>
        <p15:guide id="2" pos="147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iaksandr Navasad" initials="AN" lastIdx="4" clrIdx="0">
    <p:extLst>
      <p:ext uri="{19B8F6BF-5375-455C-9EA6-DF929625EA0E}">
        <p15:presenceInfo xmlns:p15="http://schemas.microsoft.com/office/powerpoint/2012/main" userId="S::Aliaksandr_Navasad@epam.com::0ff41b21-6040-4be8-84e2-242d397c7cfc" providerId="AD"/>
      </p:ext>
    </p:extLst>
  </p:cmAuthor>
  <p:cmAuthor id="2" name="Tatsiana Kaliada" initials="TK" lastIdx="1" clrIdx="1">
    <p:extLst>
      <p:ext uri="{19B8F6BF-5375-455C-9EA6-DF929625EA0E}">
        <p15:presenceInfo xmlns:p15="http://schemas.microsoft.com/office/powerpoint/2012/main" userId="S::Tatsiana_Kaliada@epam.com::e06ccff4-744c-44bf-8609-9fa22dc9766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  <a:srgbClr val="FEFEFE"/>
    <a:srgbClr val="133C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7" autoAdjust="0"/>
    <p:restoredTop sz="95214" autoAdjust="0"/>
  </p:normalViewPr>
  <p:slideViewPr>
    <p:cSldViewPr snapToGrid="0">
      <p:cViewPr varScale="1">
        <p:scale>
          <a:sx n="113" d="100"/>
          <a:sy n="113" d="100"/>
        </p:scale>
        <p:origin x="614" y="9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2964" y="66"/>
      </p:cViewPr>
      <p:guideLst>
        <p:guide orient="horz" pos="2736"/>
        <p:guide pos="147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C14FC-A894-4869-A797-1EC82735D106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33E97-F2BE-44DB-A57D-0C85E2CB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781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99C05-63F9-4248-8E20-3ACD9DF9DE7F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4FABB-6DBE-47C4-B626-20167906F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64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1466" y="1412416"/>
            <a:ext cx="4315968" cy="1421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DATE OR VENUE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31466" y="3049747"/>
            <a:ext cx="4315968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Please add subtitle here</a:t>
            </a:r>
          </a:p>
        </p:txBody>
      </p:sp>
      <p:pic>
        <p:nvPicPr>
          <p:cNvPr id="5" name="Picture Placeholder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3937" y="0"/>
            <a:ext cx="3810000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5333937" y="0"/>
            <a:ext cx="3810000" cy="5143500"/>
          </a:xfrm>
          <a:prstGeom prst="rect">
            <a:avLst/>
          </a:prstGeom>
          <a:solidFill>
            <a:srgbClr val="464547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 rot="5400000">
            <a:off x="2767227" y="2306574"/>
            <a:ext cx="5143500" cy="5303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27880" y="511280"/>
            <a:ext cx="891284" cy="31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780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1092491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710972" y="1092491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57188" y="4120134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357188" y="1698020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57188" y="2303549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57188" y="2909078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57188" y="3514607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710972" y="1697608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710972" y="2302725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710972" y="2907842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710972" y="3512959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710972" y="4118077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The extras</a:t>
            </a:r>
          </a:p>
        </p:txBody>
      </p:sp>
      <p:sp>
        <p:nvSpPr>
          <p:cNvPr id="3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82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673894" y="1780394"/>
            <a:ext cx="3986211" cy="2696355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73893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73893" y="1437495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5333999" y="0"/>
            <a:ext cx="3810001" cy="48266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6228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6406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2158670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80321" y="1780394"/>
            <a:ext cx="3993357" cy="2696355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0321" y="1079500"/>
            <a:ext cx="3986213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Please put name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1" y="0"/>
            <a:ext cx="3810001" cy="48266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>
            <a:off x="894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72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480321" y="1437495"/>
            <a:ext cx="399354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482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0" userDrawn="1">
          <p15:clr>
            <a:srgbClr val="FBAE40"/>
          </p15:clr>
        </p15:guide>
        <p15:guide id="2" orient="horz" pos="152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 dirty="0">
                <a:latin typeface="+mj-lt"/>
              </a:rPr>
              <a:t>In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consectetur</a:t>
            </a:r>
            <a:r>
              <a:rPr lang="en-US" sz="1100" dirty="0">
                <a:latin typeface="+mj-lt"/>
              </a:rPr>
              <a:t>. In dolor ipsum, gravida et </a:t>
            </a:r>
            <a:r>
              <a:rPr lang="en-US" sz="1100" dirty="0" err="1">
                <a:latin typeface="+mj-lt"/>
              </a:rPr>
              <a:t>sagittis</a:t>
            </a:r>
            <a:r>
              <a:rPr lang="en-US" sz="1100" dirty="0">
                <a:latin typeface="+mj-lt"/>
              </a:rPr>
              <a:t> id, </a:t>
            </a:r>
            <a:r>
              <a:rPr lang="en-US" sz="1100" dirty="0" err="1">
                <a:latin typeface="+mj-lt"/>
              </a:rPr>
              <a:t>sollicitudin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nisl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tempus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. Nam in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metus</a:t>
            </a:r>
            <a:r>
              <a:rPr lang="en-US" sz="1100" dirty="0">
                <a:latin typeface="+mj-lt"/>
              </a:rPr>
              <a:t>, ac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purus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consequat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lectus</a:t>
            </a:r>
            <a:r>
              <a:rPr lang="en-US" sz="1100" dirty="0">
                <a:latin typeface="+mj-lt"/>
              </a:rPr>
              <a:t> sit </a:t>
            </a:r>
            <a:r>
              <a:rPr lang="en-US" sz="1100" dirty="0" err="1">
                <a:latin typeface="+mj-lt"/>
              </a:rPr>
              <a:t>amet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pharetra,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venenatis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erat</a:t>
            </a:r>
            <a:r>
              <a:rPr lang="en-US" sz="1100" dirty="0">
                <a:latin typeface="+mj-lt"/>
              </a:rPr>
              <a:t> libero.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lorem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commodo</a:t>
            </a:r>
            <a:r>
              <a:rPr lang="en-US" sz="1100" dirty="0">
                <a:latin typeface="+mj-lt"/>
              </a:rPr>
              <a:t> vitae ex at, pharetra convallis </a:t>
            </a:r>
            <a:r>
              <a:rPr lang="en-US" sz="1100" dirty="0" err="1">
                <a:latin typeface="+mj-lt"/>
              </a:rPr>
              <a:t>nunc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vehicula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mauris</a:t>
            </a:r>
            <a:r>
              <a:rPr lang="en-US" sz="1100" dirty="0">
                <a:latin typeface="+mj-lt"/>
              </a:rPr>
              <a:t> ligula. </a:t>
            </a:r>
            <a:r>
              <a:rPr lang="en-US" sz="1100" dirty="0" err="1">
                <a:latin typeface="+mj-lt"/>
              </a:rPr>
              <a:t>Suspendisse</a:t>
            </a:r>
            <a:r>
              <a:rPr lang="en-US" sz="1100" dirty="0">
                <a:latin typeface="+mj-lt"/>
              </a:rPr>
              <a:t> in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congue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odio</a:t>
            </a:r>
            <a:r>
              <a:rPr lang="en-US" sz="1100" dirty="0">
                <a:latin typeface="+mj-lt"/>
              </a:rPr>
              <a:t> pharetra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. Nam </a:t>
            </a:r>
            <a:r>
              <a:rPr lang="en-US" sz="1100" dirty="0" err="1">
                <a:latin typeface="+mj-lt"/>
              </a:rPr>
              <a:t>vel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auctor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justo</a:t>
            </a:r>
            <a:r>
              <a:rPr lang="en-US" sz="1100" dirty="0">
                <a:latin typeface="+mj-lt"/>
              </a:rPr>
              <a:t>, vitae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Duis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sapien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pellentesque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massa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Nulla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feugiat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turpis</a:t>
            </a:r>
            <a:r>
              <a:rPr lang="en-US" sz="1100" dirty="0">
                <a:latin typeface="+mj-lt"/>
              </a:rPr>
              <a:t> et </a:t>
            </a:r>
            <a:r>
              <a:rPr lang="en-US" sz="1100" dirty="0" err="1">
                <a:latin typeface="+mj-lt"/>
              </a:rPr>
              <a:t>posuere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ipsum </a:t>
            </a:r>
            <a:r>
              <a:rPr lang="en-US" sz="1100" dirty="0" err="1">
                <a:latin typeface="+mj-lt"/>
              </a:rPr>
              <a:t>sem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tincidunt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est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ante semper diam. </a:t>
            </a:r>
            <a:r>
              <a:rPr lang="en-US" sz="1100" dirty="0" err="1">
                <a:latin typeface="+mj-lt"/>
              </a:rPr>
              <a:t>Nullam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quis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sem. </a:t>
            </a:r>
            <a:r>
              <a:rPr lang="en-US" sz="1100" dirty="0" err="1">
                <a:latin typeface="+mj-lt"/>
              </a:rPr>
              <a:t>Morbi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iaculis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elit</a:t>
            </a:r>
            <a:r>
              <a:rPr lang="en-US" sz="1100" dirty="0">
                <a:latin typeface="+mj-lt"/>
              </a:rPr>
              <a:t>, non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ac.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ultrices</a:t>
            </a:r>
            <a:r>
              <a:rPr lang="en-US" sz="1100" dirty="0">
                <a:latin typeface="+mj-lt"/>
              </a:rPr>
              <a:t> mi lorem,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8541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9" y="1079500"/>
            <a:ext cx="3986214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03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Color Canva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16" hasCustomPrompt="1"/>
          </p:nvPr>
        </p:nvSpPr>
        <p:spPr>
          <a:xfrm>
            <a:off x="1127175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735751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4" name="Title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31463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body" sz="quarter" idx="12" hasCustomPrompt="1"/>
          </p:nvPr>
        </p:nvSpPr>
        <p:spPr>
          <a:xfrm>
            <a:off x="1127175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5735751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8" hasCustomPrompt="1"/>
          </p:nvPr>
        </p:nvSpPr>
        <p:spPr>
          <a:xfrm>
            <a:off x="3431463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77371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780953" y="2098360"/>
            <a:ext cx="5582093" cy="587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1600" baseline="0" dirty="0">
                <a:solidFill>
                  <a:schemeClr val="bg1"/>
                </a:solidFill>
                <a:latin typeface="+mj-lt"/>
              </a:rPr>
            </a:b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convallis. </a:t>
            </a:r>
            <a:endParaRPr lang="en-US" sz="1600" b="1" spc="200" baseline="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>
            <a:off x="1" y="-122440"/>
            <a:ext cx="1548202" cy="1187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 rot="10800000">
            <a:off x="7595798" y="3681859"/>
            <a:ext cx="1548202" cy="1187447"/>
          </a:xfrm>
          <a:prstGeom prst="rect">
            <a:avLst/>
          </a:prstGeom>
        </p:spPr>
      </p:pic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066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4314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040C60-A39E-8442-A520-BA092303AC98}"/>
              </a:ext>
            </a:extLst>
          </p:cNvPr>
          <p:cNvCxnSpPr/>
          <p:nvPr userDrawn="1"/>
        </p:nvCxnSpPr>
        <p:spPr>
          <a:xfrm flipV="1">
            <a:off x="5986464" y="703218"/>
            <a:ext cx="0" cy="4123421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1FF28FE-B84E-5D44-B6A6-4B55087B12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711726"/>
            <a:ext cx="5986464" cy="40899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hape 920">
            <a:extLst>
              <a:ext uri="{FF2B5EF4-FFF2-40B4-BE49-F238E27FC236}">
                <a16:creationId xmlns:a16="http://schemas.microsoft.com/office/drawing/2014/main" id="{D1A5E50C-7A92-6F49-870C-2507B203D755}"/>
              </a:ext>
            </a:extLst>
          </p:cNvPr>
          <p:cNvSpPr/>
          <p:nvPr userDrawn="1"/>
        </p:nvSpPr>
        <p:spPr>
          <a:xfrm>
            <a:off x="5986464" y="711726"/>
            <a:ext cx="3157536" cy="51859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28575" rIns="0" bIns="28575" anchor="ctr">
            <a:noAutofit/>
          </a:bodyPr>
          <a:lstStyle/>
          <a:p>
            <a:pPr marR="23813" indent="23813" algn="ctr" defTabSz="309567">
              <a:lnSpc>
                <a:spcPct val="90000"/>
              </a:lnSpc>
              <a:defRPr sz="2800" cap="all">
                <a:solidFill>
                  <a:srgbClr val="FFFFFF"/>
                </a:solidFill>
                <a:latin typeface="Oswald DemiBold"/>
                <a:ea typeface="Oswald DemiBold"/>
                <a:cs typeface="Oswald DemiBold"/>
                <a:sym typeface="Oswald DemiBold"/>
              </a:defRPr>
            </a:pPr>
            <a:endParaRPr sz="1200" b="1" kern="0" cap="all" spc="1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Oswald DemiBold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86B7237-6AD3-844E-9A6E-C3E0C1013A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462" y="769496"/>
            <a:ext cx="3157537" cy="438912"/>
          </a:xfrm>
          <a:noFill/>
          <a:ln>
            <a:noFill/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>
                <a:solidFill>
                  <a:schemeClr val="bg1"/>
                </a:solidFill>
              </a:defRPr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4328E10-B013-0A4C-A50C-6D1D6CFD70B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93213" y="1772289"/>
            <a:ext cx="2656378" cy="305435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48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 sz="900"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ts val="148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BD56F5B-8455-0345-910E-53CDD8476F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3213" y="1429389"/>
            <a:ext cx="2656378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</p:spTree>
    <p:extLst>
      <p:ext uri="{BB962C8B-B14F-4D97-AF65-F5344CB8AC3E}">
        <p14:creationId xmlns:p14="http://schemas.microsoft.com/office/powerpoint/2010/main" val="15118937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32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Custom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1466" y="1412416"/>
            <a:ext cx="4315968" cy="1421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31466" y="3843769"/>
            <a:ext cx="1945326" cy="399456"/>
          </a:xfrm>
        </p:spPr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DATE OR VENUE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31466" y="3049747"/>
            <a:ext cx="4315968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Please add subtitle here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 dirty="0"/>
              <a:t>Please add cover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073801" y="0"/>
            <a:ext cx="530352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27880" y="511280"/>
            <a:ext cx="891284" cy="3160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81AF72-7AD6-334A-BFA2-32789379DA3D}"/>
              </a:ext>
            </a:extLst>
          </p:cNvPr>
          <p:cNvSpPr txBox="1"/>
          <p:nvPr userDrawn="1"/>
        </p:nvSpPr>
        <p:spPr>
          <a:xfrm>
            <a:off x="421400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2641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6" descr="Pattern_ppt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3368" y="-11545"/>
            <a:ext cx="6898105" cy="5173578"/>
          </a:xfrm>
          <a:prstGeom prst="rect">
            <a:avLst/>
          </a:prstGeom>
        </p:spPr>
      </p:pic>
      <p:pic>
        <p:nvPicPr>
          <p:cNvPr id="16" name="Picture Placeholder 6" descr="Pattern_ppt.jp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1" y="-11545"/>
            <a:ext cx="2338293" cy="5173578"/>
          </a:xfrm>
          <a:prstGeom prst="rect">
            <a:avLst/>
          </a:prstGeom>
        </p:spPr>
      </p:pic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3947727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4" y="3394370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2869953"/>
            <a:ext cx="5285757" cy="647100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380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Type line 1 here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4" y="2496458"/>
            <a:ext cx="6488113" cy="692498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5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2457127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</p:spTree>
    <p:extLst>
      <p:ext uri="{BB962C8B-B14F-4D97-AF65-F5344CB8AC3E}">
        <p14:creationId xmlns:p14="http://schemas.microsoft.com/office/powerpoint/2010/main" val="17533772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EPA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>
                <a:latin typeface="+mn-lt"/>
              </a:defRPr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8608758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Bright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30461953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Lime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6252515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Cor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21654567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 dirty="0">
                <a:latin typeface="+mj-lt"/>
              </a:rPr>
              <a:t>In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consectetur</a:t>
            </a:r>
            <a:r>
              <a:rPr lang="en-US" sz="1100" dirty="0">
                <a:latin typeface="+mj-lt"/>
              </a:rPr>
              <a:t>. In dolor ipsum, gravida et </a:t>
            </a:r>
            <a:r>
              <a:rPr lang="en-US" sz="1100" dirty="0" err="1">
                <a:latin typeface="+mj-lt"/>
              </a:rPr>
              <a:t>sagittis</a:t>
            </a:r>
            <a:r>
              <a:rPr lang="en-US" sz="1100" dirty="0">
                <a:latin typeface="+mj-lt"/>
              </a:rPr>
              <a:t> id, </a:t>
            </a:r>
            <a:r>
              <a:rPr lang="en-US" sz="1100" dirty="0" err="1">
                <a:latin typeface="+mj-lt"/>
              </a:rPr>
              <a:t>sollicitudin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nisl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tempus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. Nam in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metus</a:t>
            </a:r>
            <a:r>
              <a:rPr lang="en-US" sz="1100" dirty="0">
                <a:latin typeface="+mj-lt"/>
              </a:rPr>
              <a:t>, ac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purus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consequat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lectus</a:t>
            </a:r>
            <a:r>
              <a:rPr lang="en-US" sz="1100" dirty="0">
                <a:latin typeface="+mj-lt"/>
              </a:rPr>
              <a:t> sit </a:t>
            </a:r>
            <a:r>
              <a:rPr lang="en-US" sz="1100" dirty="0" err="1">
                <a:latin typeface="+mj-lt"/>
              </a:rPr>
              <a:t>amet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pharetra,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venenatis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erat</a:t>
            </a:r>
            <a:r>
              <a:rPr lang="en-US" sz="1100" dirty="0">
                <a:latin typeface="+mj-lt"/>
              </a:rPr>
              <a:t> libero.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lorem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commodo</a:t>
            </a:r>
            <a:r>
              <a:rPr lang="en-US" sz="1100" dirty="0">
                <a:latin typeface="+mj-lt"/>
              </a:rPr>
              <a:t> vitae ex at, pharetra convallis </a:t>
            </a:r>
            <a:r>
              <a:rPr lang="en-US" sz="1100" dirty="0" err="1">
                <a:latin typeface="+mj-lt"/>
              </a:rPr>
              <a:t>nunc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vehicula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mauris</a:t>
            </a:r>
            <a:r>
              <a:rPr lang="en-US" sz="1100" dirty="0">
                <a:latin typeface="+mj-lt"/>
              </a:rPr>
              <a:t> ligula. </a:t>
            </a:r>
            <a:r>
              <a:rPr lang="en-US" sz="1100" dirty="0" err="1">
                <a:latin typeface="+mj-lt"/>
              </a:rPr>
              <a:t>Suspendisse</a:t>
            </a:r>
            <a:r>
              <a:rPr lang="en-US" sz="1100" dirty="0">
                <a:latin typeface="+mj-lt"/>
              </a:rPr>
              <a:t> in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congue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odio</a:t>
            </a:r>
            <a:r>
              <a:rPr lang="en-US" sz="1100" dirty="0">
                <a:latin typeface="+mj-lt"/>
              </a:rPr>
              <a:t> pharetra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. Nam </a:t>
            </a:r>
            <a:r>
              <a:rPr lang="en-US" sz="1100" dirty="0" err="1">
                <a:latin typeface="+mj-lt"/>
              </a:rPr>
              <a:t>vel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auctor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justo</a:t>
            </a:r>
            <a:r>
              <a:rPr lang="en-US" sz="1100" dirty="0">
                <a:latin typeface="+mj-lt"/>
              </a:rPr>
              <a:t>, vitae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Duis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sapien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pellentesque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massa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Nulla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feugiat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turpis</a:t>
            </a:r>
            <a:r>
              <a:rPr lang="en-US" sz="1100" dirty="0">
                <a:latin typeface="+mj-lt"/>
              </a:rPr>
              <a:t> et </a:t>
            </a:r>
            <a:r>
              <a:rPr lang="en-US" sz="1100" dirty="0" err="1">
                <a:latin typeface="+mj-lt"/>
              </a:rPr>
              <a:t>posuere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ipsum </a:t>
            </a:r>
            <a:r>
              <a:rPr lang="en-US" sz="1100" dirty="0" err="1">
                <a:latin typeface="+mj-lt"/>
              </a:rPr>
              <a:t>sem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tincidunt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est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ante semper diam. </a:t>
            </a:r>
            <a:r>
              <a:rPr lang="en-US" sz="1100" dirty="0" err="1">
                <a:latin typeface="+mj-lt"/>
              </a:rPr>
              <a:t>Nullam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quis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sem. </a:t>
            </a:r>
            <a:r>
              <a:rPr lang="en-US" sz="1100" dirty="0" err="1">
                <a:latin typeface="+mj-lt"/>
              </a:rPr>
              <a:t>Morbi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iaculis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elit</a:t>
            </a:r>
            <a:r>
              <a:rPr lang="en-US" sz="1100" dirty="0">
                <a:latin typeface="+mj-lt"/>
              </a:rPr>
              <a:t>, non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ac.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ultrices</a:t>
            </a:r>
            <a:r>
              <a:rPr lang="en-US" sz="1100" dirty="0">
                <a:latin typeface="+mj-lt"/>
              </a:rPr>
              <a:t> mi lorem,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8315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2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1285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422400"/>
            <a:ext cx="8429625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 dirty="0">
                <a:latin typeface="+mj-lt"/>
              </a:rPr>
              <a:t>In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consectetur</a:t>
            </a:r>
            <a:r>
              <a:rPr lang="en-US" sz="1100" dirty="0">
                <a:latin typeface="+mj-lt"/>
              </a:rPr>
              <a:t>. In dolor ipsum, gravida et </a:t>
            </a:r>
            <a:r>
              <a:rPr lang="en-US" sz="1100" dirty="0" err="1">
                <a:latin typeface="+mj-lt"/>
              </a:rPr>
              <a:t>sagittis</a:t>
            </a:r>
            <a:r>
              <a:rPr lang="en-US" sz="1100" dirty="0">
                <a:latin typeface="+mj-lt"/>
              </a:rPr>
              <a:t> id, </a:t>
            </a:r>
            <a:r>
              <a:rPr lang="en-US" sz="1100" dirty="0" err="1">
                <a:latin typeface="+mj-lt"/>
              </a:rPr>
              <a:t>sollicitudin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nisl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tempus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. Nam in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metus</a:t>
            </a:r>
            <a:r>
              <a:rPr lang="en-US" sz="1100" dirty="0">
                <a:latin typeface="+mj-lt"/>
              </a:rPr>
              <a:t>, ac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purus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consequat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lectus</a:t>
            </a:r>
            <a:r>
              <a:rPr lang="en-US" sz="1100" dirty="0">
                <a:latin typeface="+mj-lt"/>
              </a:rPr>
              <a:t> sit </a:t>
            </a:r>
            <a:r>
              <a:rPr lang="en-US" sz="1100" dirty="0" err="1">
                <a:latin typeface="+mj-lt"/>
              </a:rPr>
              <a:t>amet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pharetra,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venenatis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erat</a:t>
            </a:r>
            <a:r>
              <a:rPr lang="en-US" sz="1100" dirty="0">
                <a:latin typeface="+mj-lt"/>
              </a:rPr>
              <a:t> libero.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lorem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commodo</a:t>
            </a:r>
            <a:r>
              <a:rPr lang="en-US" sz="1100" dirty="0">
                <a:latin typeface="+mj-lt"/>
              </a:rPr>
              <a:t> vitae ex at, pharetra convallis </a:t>
            </a:r>
            <a:r>
              <a:rPr lang="en-US" sz="1100" dirty="0" err="1">
                <a:latin typeface="+mj-lt"/>
              </a:rPr>
              <a:t>nunc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vehicula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mauris</a:t>
            </a:r>
            <a:r>
              <a:rPr lang="en-US" sz="1100" dirty="0">
                <a:latin typeface="+mj-lt"/>
              </a:rPr>
              <a:t> ligula. </a:t>
            </a:r>
            <a:r>
              <a:rPr lang="en-US" sz="1100" dirty="0" err="1">
                <a:latin typeface="+mj-lt"/>
              </a:rPr>
              <a:t>Suspendisse</a:t>
            </a:r>
            <a:r>
              <a:rPr lang="en-US" sz="1100" dirty="0">
                <a:latin typeface="+mj-lt"/>
              </a:rPr>
              <a:t> in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congue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odio</a:t>
            </a:r>
            <a:r>
              <a:rPr lang="en-US" sz="1100" dirty="0">
                <a:latin typeface="+mj-lt"/>
              </a:rPr>
              <a:t> pharetra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. Nam </a:t>
            </a:r>
            <a:r>
              <a:rPr lang="en-US" sz="1100" dirty="0" err="1">
                <a:latin typeface="+mj-lt"/>
              </a:rPr>
              <a:t>vel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auctor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justo</a:t>
            </a:r>
            <a:r>
              <a:rPr lang="en-US" sz="1100" dirty="0">
                <a:latin typeface="+mj-lt"/>
              </a:rPr>
              <a:t>, vitae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Duis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sapien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pellentesque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massa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Nulla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feugiat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turpis</a:t>
            </a:r>
            <a:r>
              <a:rPr lang="en-US" sz="1100" dirty="0">
                <a:latin typeface="+mj-lt"/>
              </a:rPr>
              <a:t> et </a:t>
            </a:r>
            <a:r>
              <a:rPr lang="en-US" sz="1100" dirty="0" err="1">
                <a:latin typeface="+mj-lt"/>
              </a:rPr>
              <a:t>posuere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ipsum </a:t>
            </a:r>
            <a:r>
              <a:rPr lang="en-US" sz="1100" dirty="0" err="1">
                <a:latin typeface="+mj-lt"/>
              </a:rPr>
              <a:t>sem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tincidunt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est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ante semper diam. </a:t>
            </a:r>
            <a:r>
              <a:rPr lang="en-US" sz="1100" dirty="0" err="1">
                <a:latin typeface="+mj-lt"/>
              </a:rPr>
              <a:t>Nullam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quis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sem. </a:t>
            </a:r>
            <a:r>
              <a:rPr lang="en-US" sz="1100" dirty="0" err="1">
                <a:latin typeface="+mj-lt"/>
              </a:rPr>
              <a:t>Morbi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iaculis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elit</a:t>
            </a:r>
            <a:r>
              <a:rPr lang="en-US" sz="1100" dirty="0">
                <a:latin typeface="+mj-lt"/>
              </a:rPr>
              <a:t>, non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ac.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ultrices</a:t>
            </a:r>
            <a:r>
              <a:rPr lang="en-US" sz="1100" dirty="0">
                <a:latin typeface="+mj-lt"/>
              </a:rPr>
              <a:t> mi lorem,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vel.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8" y="1079500"/>
            <a:ext cx="8429625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1936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7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057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1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1090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38DE0-131E-E04E-BD2E-B00FD5B34CB6}"/>
              </a:ext>
            </a:extLst>
          </p:cNvPr>
          <p:cNvSpPr txBox="1"/>
          <p:nvPr userDrawn="1"/>
        </p:nvSpPr>
        <p:spPr>
          <a:xfrm>
            <a:off x="1307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78770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2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6928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1092491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710972" y="1092491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57188" y="4120134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357188" y="1698020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57188" y="2303549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57188" y="2909078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57188" y="3514607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710972" y="1697608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710972" y="2302725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710972" y="2907842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710972" y="3512959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710972" y="4118077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The extras</a:t>
            </a:r>
          </a:p>
        </p:txBody>
      </p:sp>
      <p:sp>
        <p:nvSpPr>
          <p:cNvPr id="3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762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673894" y="1780394"/>
            <a:ext cx="3986211" cy="2696355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73893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73893" y="1437495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5333999" y="0"/>
            <a:ext cx="3810001" cy="48266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6228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6406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7061225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80321" y="1780394"/>
            <a:ext cx="3993357" cy="2696355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0321" y="1079500"/>
            <a:ext cx="3986213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Please put name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1" y="0"/>
            <a:ext cx="3810001" cy="48266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>
            <a:off x="894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72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480321" y="1437495"/>
            <a:ext cx="399354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591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0">
          <p15:clr>
            <a:srgbClr val="FBAE40"/>
          </p15:clr>
        </p15:guide>
        <p15:guide id="2" orient="horz" pos="152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 dirty="0">
                <a:latin typeface="+mj-lt"/>
              </a:rPr>
              <a:t>In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consectetur</a:t>
            </a:r>
            <a:r>
              <a:rPr lang="en-US" sz="1100" dirty="0">
                <a:latin typeface="+mj-lt"/>
              </a:rPr>
              <a:t>. In dolor ipsum, gravida et </a:t>
            </a:r>
            <a:r>
              <a:rPr lang="en-US" sz="1100" dirty="0" err="1">
                <a:latin typeface="+mj-lt"/>
              </a:rPr>
              <a:t>sagittis</a:t>
            </a:r>
            <a:r>
              <a:rPr lang="en-US" sz="1100" dirty="0">
                <a:latin typeface="+mj-lt"/>
              </a:rPr>
              <a:t> id, </a:t>
            </a:r>
            <a:r>
              <a:rPr lang="en-US" sz="1100" dirty="0" err="1">
                <a:latin typeface="+mj-lt"/>
              </a:rPr>
              <a:t>sollicitudin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nisl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tempus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. Nam in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metus</a:t>
            </a:r>
            <a:r>
              <a:rPr lang="en-US" sz="1100" dirty="0">
                <a:latin typeface="+mj-lt"/>
              </a:rPr>
              <a:t>, ac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purus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consequat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lectus</a:t>
            </a:r>
            <a:r>
              <a:rPr lang="en-US" sz="1100" dirty="0">
                <a:latin typeface="+mj-lt"/>
              </a:rPr>
              <a:t> sit </a:t>
            </a:r>
            <a:r>
              <a:rPr lang="en-US" sz="1100" dirty="0" err="1">
                <a:latin typeface="+mj-lt"/>
              </a:rPr>
              <a:t>amet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pharetra,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venenatis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erat</a:t>
            </a:r>
            <a:r>
              <a:rPr lang="en-US" sz="1100" dirty="0">
                <a:latin typeface="+mj-lt"/>
              </a:rPr>
              <a:t> libero.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lorem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commodo</a:t>
            </a:r>
            <a:r>
              <a:rPr lang="en-US" sz="1100" dirty="0">
                <a:latin typeface="+mj-lt"/>
              </a:rPr>
              <a:t> vitae ex at, pharetra convallis </a:t>
            </a:r>
            <a:r>
              <a:rPr lang="en-US" sz="1100" dirty="0" err="1">
                <a:latin typeface="+mj-lt"/>
              </a:rPr>
              <a:t>nunc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vehicula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mauris</a:t>
            </a:r>
            <a:r>
              <a:rPr lang="en-US" sz="1100" dirty="0">
                <a:latin typeface="+mj-lt"/>
              </a:rPr>
              <a:t> ligula. </a:t>
            </a:r>
            <a:r>
              <a:rPr lang="en-US" sz="1100" dirty="0" err="1">
                <a:latin typeface="+mj-lt"/>
              </a:rPr>
              <a:t>Suspendisse</a:t>
            </a:r>
            <a:r>
              <a:rPr lang="en-US" sz="1100" dirty="0">
                <a:latin typeface="+mj-lt"/>
              </a:rPr>
              <a:t> in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congue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odio</a:t>
            </a:r>
            <a:r>
              <a:rPr lang="en-US" sz="1100" dirty="0">
                <a:latin typeface="+mj-lt"/>
              </a:rPr>
              <a:t> pharetra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. Nam </a:t>
            </a:r>
            <a:r>
              <a:rPr lang="en-US" sz="1100" dirty="0" err="1">
                <a:latin typeface="+mj-lt"/>
              </a:rPr>
              <a:t>vel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auctor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justo</a:t>
            </a:r>
            <a:r>
              <a:rPr lang="en-US" sz="1100" dirty="0">
                <a:latin typeface="+mj-lt"/>
              </a:rPr>
              <a:t>, vitae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Duis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sapien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pellentesque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massa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Nulla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feugiat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turpis</a:t>
            </a:r>
            <a:r>
              <a:rPr lang="en-US" sz="1100" dirty="0">
                <a:latin typeface="+mj-lt"/>
              </a:rPr>
              <a:t> et </a:t>
            </a:r>
            <a:r>
              <a:rPr lang="en-US" sz="1100" dirty="0" err="1">
                <a:latin typeface="+mj-lt"/>
              </a:rPr>
              <a:t>posuere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ipsum </a:t>
            </a:r>
            <a:r>
              <a:rPr lang="en-US" sz="1100" dirty="0" err="1">
                <a:latin typeface="+mj-lt"/>
              </a:rPr>
              <a:t>sem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tincidunt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est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ante semper diam. </a:t>
            </a:r>
            <a:r>
              <a:rPr lang="en-US" sz="1100" dirty="0" err="1">
                <a:latin typeface="+mj-lt"/>
              </a:rPr>
              <a:t>Nullam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quis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sem. </a:t>
            </a:r>
            <a:r>
              <a:rPr lang="en-US" sz="1100" dirty="0" err="1">
                <a:latin typeface="+mj-lt"/>
              </a:rPr>
              <a:t>Morbi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iaculis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elit</a:t>
            </a:r>
            <a:r>
              <a:rPr lang="en-US" sz="1100" dirty="0">
                <a:latin typeface="+mj-lt"/>
              </a:rPr>
              <a:t>, non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ac.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ultrices</a:t>
            </a:r>
            <a:r>
              <a:rPr lang="en-US" sz="1100" dirty="0">
                <a:latin typeface="+mj-lt"/>
              </a:rPr>
              <a:t> mi lorem,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2856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9" y="1079500"/>
            <a:ext cx="3986214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3034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Color Canva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16" hasCustomPrompt="1"/>
          </p:nvPr>
        </p:nvSpPr>
        <p:spPr>
          <a:xfrm>
            <a:off x="1127175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735751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4" name="Title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31463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body" sz="quarter" idx="12" hasCustomPrompt="1"/>
          </p:nvPr>
        </p:nvSpPr>
        <p:spPr>
          <a:xfrm>
            <a:off x="1127175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5735751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8" hasCustomPrompt="1"/>
          </p:nvPr>
        </p:nvSpPr>
        <p:spPr>
          <a:xfrm>
            <a:off x="3431463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694912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780953" y="2098360"/>
            <a:ext cx="5582093" cy="587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1600" baseline="0" dirty="0">
                <a:solidFill>
                  <a:schemeClr val="bg1"/>
                </a:solidFill>
                <a:latin typeface="+mj-lt"/>
              </a:rPr>
            </a:b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convallis. </a:t>
            </a:r>
            <a:endParaRPr lang="en-US" sz="1600" b="1" spc="200" baseline="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>
            <a:off x="1" y="-122440"/>
            <a:ext cx="1548202" cy="1187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 rot="10800000">
            <a:off x="7595798" y="3681859"/>
            <a:ext cx="1548202" cy="1187447"/>
          </a:xfrm>
          <a:prstGeom prst="rect">
            <a:avLst/>
          </a:prstGeom>
        </p:spPr>
      </p:pic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304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28310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040C60-A39E-8442-A520-BA092303AC98}"/>
              </a:ext>
            </a:extLst>
          </p:cNvPr>
          <p:cNvCxnSpPr/>
          <p:nvPr userDrawn="1"/>
        </p:nvCxnSpPr>
        <p:spPr>
          <a:xfrm flipV="1">
            <a:off x="5986464" y="703218"/>
            <a:ext cx="0" cy="4123421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1FF28FE-B84E-5D44-B6A6-4B55087B12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711726"/>
            <a:ext cx="5986464" cy="40899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hape 920">
            <a:extLst>
              <a:ext uri="{FF2B5EF4-FFF2-40B4-BE49-F238E27FC236}">
                <a16:creationId xmlns:a16="http://schemas.microsoft.com/office/drawing/2014/main" id="{D1A5E50C-7A92-6F49-870C-2507B203D755}"/>
              </a:ext>
            </a:extLst>
          </p:cNvPr>
          <p:cNvSpPr/>
          <p:nvPr userDrawn="1"/>
        </p:nvSpPr>
        <p:spPr>
          <a:xfrm>
            <a:off x="5986464" y="711726"/>
            <a:ext cx="3157536" cy="51859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28575" rIns="0" bIns="28575" anchor="ctr">
            <a:noAutofit/>
          </a:bodyPr>
          <a:lstStyle/>
          <a:p>
            <a:pPr marR="23813" indent="23813" algn="ctr" defTabSz="309567">
              <a:lnSpc>
                <a:spcPct val="90000"/>
              </a:lnSpc>
              <a:defRPr sz="2800" cap="all">
                <a:solidFill>
                  <a:srgbClr val="FFFFFF"/>
                </a:solidFill>
                <a:latin typeface="Oswald DemiBold"/>
                <a:ea typeface="Oswald DemiBold"/>
                <a:cs typeface="Oswald DemiBold"/>
                <a:sym typeface="Oswald DemiBold"/>
              </a:defRPr>
            </a:pPr>
            <a:endParaRPr sz="1200" b="1" kern="0" cap="all" spc="1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Oswald DemiBold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86B7237-6AD3-844E-9A6E-C3E0C1013A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462" y="769496"/>
            <a:ext cx="3157537" cy="438912"/>
          </a:xfrm>
          <a:noFill/>
          <a:ln>
            <a:noFill/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>
                <a:solidFill>
                  <a:schemeClr val="bg1"/>
                </a:solidFill>
              </a:defRPr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4328E10-B013-0A4C-A50C-6D1D6CFD70B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93213" y="1772289"/>
            <a:ext cx="2656378" cy="305435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48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 sz="900"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ts val="148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BD56F5B-8455-0345-910E-53CDD8476F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3213" y="1429389"/>
            <a:ext cx="2656378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</p:spTree>
    <p:extLst>
      <p:ext uri="{BB962C8B-B14F-4D97-AF65-F5344CB8AC3E}">
        <p14:creationId xmlns:p14="http://schemas.microsoft.com/office/powerpoint/2010/main" val="961452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 dirty="0">
                <a:latin typeface="+mj-lt"/>
              </a:rPr>
              <a:t>In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consectetur</a:t>
            </a:r>
            <a:r>
              <a:rPr lang="en-US" sz="1100" dirty="0">
                <a:latin typeface="+mj-lt"/>
              </a:rPr>
              <a:t>. In dolor ipsum, gravida et </a:t>
            </a:r>
            <a:r>
              <a:rPr lang="en-US" sz="1100" dirty="0" err="1">
                <a:latin typeface="+mj-lt"/>
              </a:rPr>
              <a:t>sagittis</a:t>
            </a:r>
            <a:r>
              <a:rPr lang="en-US" sz="1100" dirty="0">
                <a:latin typeface="+mj-lt"/>
              </a:rPr>
              <a:t> id, </a:t>
            </a:r>
            <a:r>
              <a:rPr lang="en-US" sz="1100" dirty="0" err="1">
                <a:latin typeface="+mj-lt"/>
              </a:rPr>
              <a:t>sollicitudin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nisl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tempus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. Nam in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metus</a:t>
            </a:r>
            <a:r>
              <a:rPr lang="en-US" sz="1100" dirty="0">
                <a:latin typeface="+mj-lt"/>
              </a:rPr>
              <a:t>, ac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purus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consequat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lectus</a:t>
            </a:r>
            <a:r>
              <a:rPr lang="en-US" sz="1100" dirty="0">
                <a:latin typeface="+mj-lt"/>
              </a:rPr>
              <a:t> sit </a:t>
            </a:r>
            <a:r>
              <a:rPr lang="en-US" sz="1100" dirty="0" err="1">
                <a:latin typeface="+mj-lt"/>
              </a:rPr>
              <a:t>amet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pharetra,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venenatis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erat</a:t>
            </a:r>
            <a:r>
              <a:rPr lang="en-US" sz="1100" dirty="0">
                <a:latin typeface="+mj-lt"/>
              </a:rPr>
              <a:t> libero.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lorem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commodo</a:t>
            </a:r>
            <a:r>
              <a:rPr lang="en-US" sz="1100" dirty="0">
                <a:latin typeface="+mj-lt"/>
              </a:rPr>
              <a:t> vitae ex at, pharetra convallis </a:t>
            </a:r>
            <a:r>
              <a:rPr lang="en-US" sz="1100" dirty="0" err="1">
                <a:latin typeface="+mj-lt"/>
              </a:rPr>
              <a:t>nunc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vehicula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mauris</a:t>
            </a:r>
            <a:r>
              <a:rPr lang="en-US" sz="1100" dirty="0">
                <a:latin typeface="+mj-lt"/>
              </a:rPr>
              <a:t> ligula. </a:t>
            </a:r>
            <a:r>
              <a:rPr lang="en-US" sz="1100" dirty="0" err="1">
                <a:latin typeface="+mj-lt"/>
              </a:rPr>
              <a:t>Suspendisse</a:t>
            </a:r>
            <a:r>
              <a:rPr lang="en-US" sz="1100" dirty="0">
                <a:latin typeface="+mj-lt"/>
              </a:rPr>
              <a:t> in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congue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odio</a:t>
            </a:r>
            <a:r>
              <a:rPr lang="en-US" sz="1100" dirty="0">
                <a:latin typeface="+mj-lt"/>
              </a:rPr>
              <a:t> pharetra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. Nam </a:t>
            </a:r>
            <a:r>
              <a:rPr lang="en-US" sz="1100" dirty="0" err="1">
                <a:latin typeface="+mj-lt"/>
              </a:rPr>
              <a:t>vel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auctor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justo</a:t>
            </a:r>
            <a:r>
              <a:rPr lang="en-US" sz="1100" dirty="0">
                <a:latin typeface="+mj-lt"/>
              </a:rPr>
              <a:t>, vitae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Duis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sapien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pellentesque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massa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Nulla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feugiat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turpis</a:t>
            </a:r>
            <a:r>
              <a:rPr lang="en-US" sz="1100" dirty="0">
                <a:latin typeface="+mj-lt"/>
              </a:rPr>
              <a:t> et </a:t>
            </a:r>
            <a:r>
              <a:rPr lang="en-US" sz="1100" dirty="0" err="1">
                <a:latin typeface="+mj-lt"/>
              </a:rPr>
              <a:t>posuere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ipsum </a:t>
            </a:r>
            <a:r>
              <a:rPr lang="en-US" sz="1100" dirty="0" err="1">
                <a:latin typeface="+mj-lt"/>
              </a:rPr>
              <a:t>sem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tincidunt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est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ante semper diam. </a:t>
            </a:r>
            <a:r>
              <a:rPr lang="en-US" sz="1100" dirty="0" err="1">
                <a:latin typeface="+mj-lt"/>
              </a:rPr>
              <a:t>Nullam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quis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sem. </a:t>
            </a:r>
            <a:r>
              <a:rPr lang="en-US" sz="1100" dirty="0" err="1">
                <a:latin typeface="+mj-lt"/>
              </a:rPr>
              <a:t>Morbi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iaculis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elit</a:t>
            </a:r>
            <a:r>
              <a:rPr lang="en-US" sz="1100" dirty="0">
                <a:latin typeface="+mj-lt"/>
              </a:rPr>
              <a:t>, non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ac.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ultrices</a:t>
            </a:r>
            <a:r>
              <a:rPr lang="en-US" sz="1100" dirty="0">
                <a:latin typeface="+mj-lt"/>
              </a:rPr>
              <a:t> mi lorem,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2842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4973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with Custom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1466" y="1412416"/>
            <a:ext cx="4315968" cy="1421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DATE OR VENUE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31466" y="3049747"/>
            <a:ext cx="4315968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Please add subtitle here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 dirty="0"/>
              <a:t>Please add cover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073801" y="0"/>
            <a:ext cx="530352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27880" y="511280"/>
            <a:ext cx="891284" cy="31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00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er - Lime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3471302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2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077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422400"/>
            <a:ext cx="8429625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 dirty="0">
                <a:latin typeface="+mj-lt"/>
              </a:rPr>
              <a:t>In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consectetur</a:t>
            </a:r>
            <a:r>
              <a:rPr lang="en-US" sz="1100" dirty="0">
                <a:latin typeface="+mj-lt"/>
              </a:rPr>
              <a:t>. In dolor ipsum, gravida et </a:t>
            </a:r>
            <a:r>
              <a:rPr lang="en-US" sz="1100" dirty="0" err="1">
                <a:latin typeface="+mj-lt"/>
              </a:rPr>
              <a:t>sagittis</a:t>
            </a:r>
            <a:r>
              <a:rPr lang="en-US" sz="1100" dirty="0">
                <a:latin typeface="+mj-lt"/>
              </a:rPr>
              <a:t> id, </a:t>
            </a:r>
            <a:r>
              <a:rPr lang="en-US" sz="1100" dirty="0" err="1">
                <a:latin typeface="+mj-lt"/>
              </a:rPr>
              <a:t>sollicitudin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nisl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tempus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. Nam in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metus</a:t>
            </a:r>
            <a:r>
              <a:rPr lang="en-US" sz="1100" dirty="0">
                <a:latin typeface="+mj-lt"/>
              </a:rPr>
              <a:t>, ac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purus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consequat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lectus</a:t>
            </a:r>
            <a:r>
              <a:rPr lang="en-US" sz="1100" dirty="0">
                <a:latin typeface="+mj-lt"/>
              </a:rPr>
              <a:t> sit </a:t>
            </a:r>
            <a:r>
              <a:rPr lang="en-US" sz="1100" dirty="0" err="1">
                <a:latin typeface="+mj-lt"/>
              </a:rPr>
              <a:t>amet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pharetra,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venenatis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erat</a:t>
            </a:r>
            <a:r>
              <a:rPr lang="en-US" sz="1100" dirty="0">
                <a:latin typeface="+mj-lt"/>
              </a:rPr>
              <a:t> libero.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lorem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commodo</a:t>
            </a:r>
            <a:r>
              <a:rPr lang="en-US" sz="1100" dirty="0">
                <a:latin typeface="+mj-lt"/>
              </a:rPr>
              <a:t> vitae ex at, pharetra convallis </a:t>
            </a:r>
            <a:r>
              <a:rPr lang="en-US" sz="1100" dirty="0" err="1">
                <a:latin typeface="+mj-lt"/>
              </a:rPr>
              <a:t>nunc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vehicula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mauris</a:t>
            </a:r>
            <a:r>
              <a:rPr lang="en-US" sz="1100" dirty="0">
                <a:latin typeface="+mj-lt"/>
              </a:rPr>
              <a:t> ligula. </a:t>
            </a:r>
            <a:r>
              <a:rPr lang="en-US" sz="1100" dirty="0" err="1">
                <a:latin typeface="+mj-lt"/>
              </a:rPr>
              <a:t>Suspendisse</a:t>
            </a:r>
            <a:r>
              <a:rPr lang="en-US" sz="1100" dirty="0">
                <a:latin typeface="+mj-lt"/>
              </a:rPr>
              <a:t> in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congue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odio</a:t>
            </a:r>
            <a:r>
              <a:rPr lang="en-US" sz="1100" dirty="0">
                <a:latin typeface="+mj-lt"/>
              </a:rPr>
              <a:t> pharetra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. Nam </a:t>
            </a:r>
            <a:r>
              <a:rPr lang="en-US" sz="1100" dirty="0" err="1">
                <a:latin typeface="+mj-lt"/>
              </a:rPr>
              <a:t>vel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auctor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justo</a:t>
            </a:r>
            <a:r>
              <a:rPr lang="en-US" sz="1100" dirty="0">
                <a:latin typeface="+mj-lt"/>
              </a:rPr>
              <a:t>, vitae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Duis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sapien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pellentesque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massa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Nulla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feugiat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turpis</a:t>
            </a:r>
            <a:r>
              <a:rPr lang="en-US" sz="1100" dirty="0">
                <a:latin typeface="+mj-lt"/>
              </a:rPr>
              <a:t> et </a:t>
            </a:r>
            <a:r>
              <a:rPr lang="en-US" sz="1100" dirty="0" err="1">
                <a:latin typeface="+mj-lt"/>
              </a:rPr>
              <a:t>posuere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ipsum </a:t>
            </a:r>
            <a:r>
              <a:rPr lang="en-US" sz="1100" dirty="0" err="1">
                <a:latin typeface="+mj-lt"/>
              </a:rPr>
              <a:t>sem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tincidunt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est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ante semper diam. </a:t>
            </a:r>
            <a:r>
              <a:rPr lang="en-US" sz="1100" dirty="0" err="1">
                <a:latin typeface="+mj-lt"/>
              </a:rPr>
              <a:t>Nullam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quis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sem. </a:t>
            </a:r>
            <a:r>
              <a:rPr lang="en-US" sz="1100" dirty="0" err="1">
                <a:latin typeface="+mj-lt"/>
              </a:rPr>
              <a:t>Morbi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iaculis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elit</a:t>
            </a:r>
            <a:r>
              <a:rPr lang="en-US" sz="1100" dirty="0">
                <a:latin typeface="+mj-lt"/>
              </a:rPr>
              <a:t>, non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ac.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ultrices</a:t>
            </a:r>
            <a:r>
              <a:rPr lang="en-US" sz="1100" dirty="0">
                <a:latin typeface="+mj-lt"/>
              </a:rPr>
              <a:t> mi lorem,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vel.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8" y="1079500"/>
            <a:ext cx="8429625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646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7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4111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1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13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2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17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image" Target="../media/image5.emf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image" Target="../media/image5.emf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31466" y="1412416"/>
            <a:ext cx="4315968" cy="14219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add title here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625596" y="3843769"/>
            <a:ext cx="1945326" cy="39945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182880" tIns="91440" rIns="182880" bIns="0" rtlCol="0" anchor="ctr" anchorCtr="0"/>
          <a:lstStyle>
            <a:lvl1pPr algn="l">
              <a:defRPr sz="1200" b="1" cap="all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0" r:id="rId2"/>
    <p:sldLayoutId id="2147483696" r:id="rId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26639"/>
            <a:ext cx="9144000" cy="316862"/>
          </a:xfrm>
          <a:prstGeom prst="rect">
            <a:avLst/>
          </a:prstGeom>
          <a:solidFill>
            <a:srgbClr val="133C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4" y="1079500"/>
            <a:ext cx="8426449" cy="3397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r>
              <a:rPr lang="en-US" dirty="0"/>
              <a:t>third</a:t>
            </a:r>
          </a:p>
          <a:p>
            <a:pPr lvl="3"/>
            <a:r>
              <a:rPr lang="en-US" dirty="0"/>
              <a:t>fourth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78E00D-81AB-8847-9E12-0981E03F6A7D}"/>
              </a:ext>
            </a:extLst>
          </p:cNvPr>
          <p:cNvSpPr txBox="1"/>
          <p:nvPr userDrawn="1"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77352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3" r:id="rId2"/>
    <p:sldLayoutId id="2147483681" r:id="rId3"/>
    <p:sldLayoutId id="2147483682" r:id="rId4"/>
    <p:sldLayoutId id="2147483685" r:id="rId5"/>
    <p:sldLayoutId id="2147483686" r:id="rId6"/>
    <p:sldLayoutId id="2147483687" r:id="rId7"/>
    <p:sldLayoutId id="2147483692" r:id="rId8"/>
    <p:sldLayoutId id="2147483688" r:id="rId9"/>
    <p:sldLayoutId id="2147483689" r:id="rId10"/>
    <p:sldLayoutId id="2147483684" r:id="rId11"/>
    <p:sldLayoutId id="2147483695" r:id="rId12"/>
    <p:sldLayoutId id="2147483694" r:id="rId13"/>
    <p:sldLayoutId id="2147483690" r:id="rId14"/>
    <p:sldLayoutId id="2147483697" r:id="rId15"/>
    <p:sldLayoutId id="2147483691" r:id="rId16"/>
    <p:sldLayoutId id="2147483717" r:id="rId17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000" kern="1200" cap="none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ts val="16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orient="horz" pos="338" userDrawn="1">
          <p15:clr>
            <a:srgbClr val="F26B43"/>
          </p15:clr>
        </p15:guide>
        <p15:guide id="3" orient="horz" pos="680" userDrawn="1">
          <p15:clr>
            <a:srgbClr val="F26B43"/>
          </p15:clr>
        </p15:guide>
        <p15:guide id="4" orient="horz" pos="2820" userDrawn="1">
          <p15:clr>
            <a:srgbClr val="F26B43"/>
          </p15:clr>
        </p15:guide>
        <p15:guide id="5" pos="226" userDrawn="1">
          <p15:clr>
            <a:srgbClr val="F26B43"/>
          </p15:clr>
        </p15:guide>
        <p15:guide id="6" pos="5535" userDrawn="1">
          <p15:clr>
            <a:srgbClr val="F26B43"/>
          </p15:clr>
        </p15:guide>
        <p15:guide id="7" orient="horz" pos="896" userDrawn="1">
          <p15:clr>
            <a:srgbClr val="F26B43"/>
          </p15:clr>
        </p15:guide>
        <p15:guide id="8" pos="2736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orient="horz" pos="3036" userDrawn="1">
          <p15:clr>
            <a:srgbClr val="F26B43"/>
          </p15:clr>
        </p15:guide>
        <p15:guide id="11" orient="horz" pos="3084" userDrawn="1">
          <p15:clr>
            <a:srgbClr val="F26B43"/>
          </p15:clr>
        </p15:guide>
        <p15:guide id="12" orient="horz" pos="31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0954" y="1803228"/>
            <a:ext cx="5582093" cy="122018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en-US" sz="4400" b="1" spc="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4826639"/>
            <a:ext cx="9144000" cy="316862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32217A-8F11-8743-849F-F8E866BEB919}"/>
              </a:ext>
            </a:extLst>
          </p:cNvPr>
          <p:cNvSpPr txBox="1"/>
          <p:nvPr userDrawn="1"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861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26639"/>
            <a:ext cx="9144000" cy="316862"/>
          </a:xfrm>
          <a:prstGeom prst="rect">
            <a:avLst/>
          </a:prstGeom>
          <a:solidFill>
            <a:srgbClr val="133C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4" y="1079500"/>
            <a:ext cx="8426449" cy="3397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r>
              <a:rPr lang="en-US" dirty="0"/>
              <a:t>third</a:t>
            </a:r>
          </a:p>
          <a:p>
            <a:pPr lvl="3"/>
            <a:r>
              <a:rPr lang="en-US" dirty="0"/>
              <a:t>fourth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353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000" kern="1200" cap="none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ts val="16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orient="horz" pos="338">
          <p15:clr>
            <a:srgbClr val="F26B43"/>
          </p15:clr>
        </p15:guide>
        <p15:guide id="3" orient="horz" pos="680">
          <p15:clr>
            <a:srgbClr val="F26B43"/>
          </p15:clr>
        </p15:guide>
        <p15:guide id="4" orient="horz" pos="2820">
          <p15:clr>
            <a:srgbClr val="F26B43"/>
          </p15:clr>
        </p15:guide>
        <p15:guide id="5" pos="226">
          <p15:clr>
            <a:srgbClr val="F26B43"/>
          </p15:clr>
        </p15:guide>
        <p15:guide id="6" pos="5535">
          <p15:clr>
            <a:srgbClr val="F26B43"/>
          </p15:clr>
        </p15:guide>
        <p15:guide id="7" orient="horz" pos="896">
          <p15:clr>
            <a:srgbClr val="F26B43"/>
          </p15:clr>
        </p15:guide>
        <p15:guide id="8" pos="2736">
          <p15:clr>
            <a:srgbClr val="F26B43"/>
          </p15:clr>
        </p15:guide>
        <p15:guide id="9" pos="3024">
          <p15:clr>
            <a:srgbClr val="F26B43"/>
          </p15:clr>
        </p15:guide>
        <p15:guide id="10" orient="horz" pos="3036">
          <p15:clr>
            <a:srgbClr val="F26B43"/>
          </p15:clr>
        </p15:guide>
        <p15:guide id="11" orient="horz" pos="3084">
          <p15:clr>
            <a:srgbClr val="F26B43"/>
          </p15:clr>
        </p15:guide>
        <p15:guide id="12" orient="horz" pos="31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66CB0-4F27-C244-B387-C95786FFE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Node.js event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92E832-C045-5048-910F-BFD9462D5B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400" b="0" spc="300" dirty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1733196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C39ED94-675C-424B-8509-5ACE089DA94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2338" y="126107"/>
            <a:ext cx="8131175" cy="457378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116668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5D5F14D-F69E-4144-826C-6DEF9A511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203" y="-116114"/>
            <a:ext cx="71056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554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644E5270-5479-41C0-8297-A4EC7793D00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2338" y="126107"/>
            <a:ext cx="8131175" cy="457378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724839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10418728-BEC6-4BF7-89A3-77EF57560F2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2338" y="126107"/>
            <a:ext cx="8131175" cy="457378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120914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2442D064-EB7A-4D0B-96C5-C48A89F446E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2338" y="126107"/>
            <a:ext cx="8131175" cy="457378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431911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E86D0645-B079-42C8-9801-C73063869B5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2338" y="126107"/>
            <a:ext cx="8131175" cy="457378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675788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48B2D24A-A8E3-47AE-B827-5777E5A7029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2338" y="126107"/>
            <a:ext cx="8131175" cy="457378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55752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E70F4347-6E06-475E-9352-19264521462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2338" y="126107"/>
            <a:ext cx="8131175" cy="457378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703363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573903" y="2848258"/>
            <a:ext cx="6468950" cy="344582"/>
          </a:xfrm>
        </p:spPr>
        <p:txBody>
          <a:bodyPr/>
          <a:lstStyle/>
          <a:p>
            <a:r>
              <a:rPr lang="en-US" dirty="0"/>
              <a:t>Async/await syntax</a:t>
            </a:r>
          </a:p>
        </p:txBody>
      </p:sp>
    </p:spTree>
    <p:extLst>
      <p:ext uri="{BB962C8B-B14F-4D97-AF65-F5344CB8AC3E}">
        <p14:creationId xmlns:p14="http://schemas.microsoft.com/office/powerpoint/2010/main" val="2428496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F72AD4F-88CB-495C-BB2E-4A5CC61CA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</p:spPr>
        <p:txBody>
          <a:bodyPr/>
          <a:lstStyle/>
          <a:p>
            <a:r>
              <a:rPr lang="en-US" dirty="0"/>
              <a:t>Async/await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2BAF68-0BB4-434B-91F0-86867424E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8" y="2098160"/>
            <a:ext cx="8429625" cy="2655330"/>
          </a:xfrm>
          <a:prstGeom prst="rect">
            <a:avLst/>
          </a:prstGeom>
          <a:noFill/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699B6D4-1491-48A1-AF9D-666185262C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</p:spPr>
        <p:txBody>
          <a:bodyPr/>
          <a:lstStyle/>
          <a:p>
            <a:pPr>
              <a:spcAft>
                <a:spcPts val="600"/>
              </a:spcAft>
            </a:pPr>
            <a:fld id="{3A707DD9-E92B-45E8-BE0A-E6B2EDF345EB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7" name="Shape 180">
            <a:extLst>
              <a:ext uri="{FF2B5EF4-FFF2-40B4-BE49-F238E27FC236}">
                <a16:creationId xmlns:a16="http://schemas.microsoft.com/office/drawing/2014/main" id="{1CC97CC4-AAD8-457E-90A2-AE21C1C7607C}"/>
              </a:ext>
            </a:extLst>
          </p:cNvPr>
          <p:cNvSpPr txBox="1"/>
          <p:nvPr/>
        </p:nvSpPr>
        <p:spPr>
          <a:xfrm>
            <a:off x="460950" y="837035"/>
            <a:ext cx="8222100" cy="17347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dirty="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ES7 introduced a new way to add async behavior in JavaScript and make working with promises easier! With the introduction of the </a:t>
            </a:r>
            <a:r>
              <a:rPr lang="en-US" sz="1800" b="1" dirty="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async</a:t>
            </a:r>
            <a:r>
              <a:rPr lang="en-US" sz="1800" dirty="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-US" sz="1800" b="1" dirty="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await</a:t>
            </a:r>
            <a:r>
              <a:rPr lang="en-US" sz="1800" dirty="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 keywords, we can create async functions which implicitly return a promise.</a:t>
            </a:r>
          </a:p>
        </p:txBody>
      </p:sp>
    </p:spTree>
    <p:extLst>
      <p:ext uri="{BB962C8B-B14F-4D97-AF65-F5344CB8AC3E}">
        <p14:creationId xmlns:p14="http://schemas.microsoft.com/office/powerpoint/2010/main" val="980191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E9D457-DE9C-4CA3-BA76-9DFDEB62A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38" y="126107"/>
            <a:ext cx="8131175" cy="457378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711491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Alt Text">
            <a:extLst>
              <a:ext uri="{FF2B5EF4-FFF2-40B4-BE49-F238E27FC236}">
                <a16:creationId xmlns:a16="http://schemas.microsoft.com/office/drawing/2014/main" id="{6A05F21A-4F75-43A1-A177-76B2C27E6E7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2338" y="126107"/>
            <a:ext cx="8131175" cy="457378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06027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Alt Text">
            <a:extLst>
              <a:ext uri="{FF2B5EF4-FFF2-40B4-BE49-F238E27FC236}">
                <a16:creationId xmlns:a16="http://schemas.microsoft.com/office/drawing/2014/main" id="{78A0020E-A05C-438D-B0EA-515D4797228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2338" y="126107"/>
            <a:ext cx="8131175" cy="457378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301474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Alt Text">
            <a:extLst>
              <a:ext uri="{FF2B5EF4-FFF2-40B4-BE49-F238E27FC236}">
                <a16:creationId xmlns:a16="http://schemas.microsoft.com/office/drawing/2014/main" id="{3FA95BB1-F08E-46F9-B71B-AED564B7759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2338" y="126107"/>
            <a:ext cx="8131175" cy="457378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935847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Alt Text">
            <a:extLst>
              <a:ext uri="{FF2B5EF4-FFF2-40B4-BE49-F238E27FC236}">
                <a16:creationId xmlns:a16="http://schemas.microsoft.com/office/drawing/2014/main" id="{7ADBA266-F87C-469B-AFED-37B2CB91039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2338" y="126107"/>
            <a:ext cx="8131175" cy="457378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383370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Alt Text">
            <a:extLst>
              <a:ext uri="{FF2B5EF4-FFF2-40B4-BE49-F238E27FC236}">
                <a16:creationId xmlns:a16="http://schemas.microsoft.com/office/drawing/2014/main" id="{8C299D0C-2475-4BB7-8918-47487ECED8D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2338" y="126107"/>
            <a:ext cx="8131175" cy="457378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172655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Alt Text">
            <a:extLst>
              <a:ext uri="{FF2B5EF4-FFF2-40B4-BE49-F238E27FC236}">
                <a16:creationId xmlns:a16="http://schemas.microsoft.com/office/drawing/2014/main" id="{513F627A-7CCD-47C6-8083-48B506DDE67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2338" y="126107"/>
            <a:ext cx="8131175" cy="457378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591116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 with low confidence">
            <a:extLst>
              <a:ext uri="{FF2B5EF4-FFF2-40B4-BE49-F238E27FC236}">
                <a16:creationId xmlns:a16="http://schemas.microsoft.com/office/drawing/2014/main" id="{43E9D457-DE9C-4CA3-BA76-9DFDEB62A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22338" y="126107"/>
            <a:ext cx="8131175" cy="457378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994080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3E9D457-DE9C-4CA3-BA76-9DFDEB62A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22339" y="126107"/>
            <a:ext cx="8131173" cy="457378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75142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E9D457-DE9C-4CA3-BA76-9DFDEB62A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2339" y="126107"/>
            <a:ext cx="8131173" cy="457378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05726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E9D457-DE9C-4CA3-BA76-9DFDEB62A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2340" y="126107"/>
            <a:ext cx="8131171" cy="457378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30437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C0C07F-13CF-4A76-92AF-94B05FE7F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204" y="205740"/>
            <a:ext cx="8212792" cy="291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636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E9D457-DE9C-4CA3-BA76-9DFDEB62A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2340" y="126107"/>
            <a:ext cx="8131171" cy="45737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963579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573903" y="2848258"/>
            <a:ext cx="7843942" cy="344582"/>
          </a:xfrm>
        </p:spPr>
        <p:txBody>
          <a:bodyPr/>
          <a:lstStyle/>
          <a:p>
            <a:r>
              <a:rPr lang="en-US" dirty="0"/>
              <a:t>Micro and Macro tasks </a:t>
            </a:r>
          </a:p>
        </p:txBody>
      </p:sp>
    </p:spTree>
    <p:extLst>
      <p:ext uri="{BB962C8B-B14F-4D97-AF65-F5344CB8AC3E}">
        <p14:creationId xmlns:p14="http://schemas.microsoft.com/office/powerpoint/2010/main" val="176038826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Custom 6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464547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2.xml><?xml version="1.0" encoding="utf-8"?>
<a:theme xmlns:a="http://schemas.openxmlformats.org/drawingml/2006/main" name="General">
  <a:themeElements>
    <a:clrScheme name="Custom 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3.xml><?xml version="1.0" encoding="utf-8"?>
<a:theme xmlns:a="http://schemas.openxmlformats.org/drawingml/2006/main" name="Breakers">
  <a:themeElements>
    <a:clrScheme name="Custom 8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67367244-F583-44E6-8F01-4BEACD686630}"/>
    </a:ext>
  </a:extLst>
</a:theme>
</file>

<file path=ppt/theme/theme4.xml><?xml version="1.0" encoding="utf-8"?>
<a:theme xmlns:a="http://schemas.openxmlformats.org/drawingml/2006/main" name="1_General">
  <a:themeElements>
    <a:clrScheme name="Custom 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Covers</Template>
  <TotalTime>20700</TotalTime>
  <Words>57</Words>
  <Application>Microsoft Office PowerPoint</Application>
  <PresentationFormat>On-screen Show (16:9)</PresentationFormat>
  <Paragraphs>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Arial Black</vt:lpstr>
      <vt:lpstr>Calibri</vt:lpstr>
      <vt:lpstr>Calibri Light</vt:lpstr>
      <vt:lpstr>Roboto</vt:lpstr>
      <vt:lpstr>Trebuchet MS</vt:lpstr>
      <vt:lpstr>Covers</vt:lpstr>
      <vt:lpstr>General</vt:lpstr>
      <vt:lpstr>Breakers</vt:lpstr>
      <vt:lpstr>1_General</vt:lpstr>
      <vt:lpstr>Node.js event loop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Async/await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Markowitz</dc:creator>
  <cp:lastModifiedBy>Yauhen Bialetski</cp:lastModifiedBy>
  <cp:revision>173</cp:revision>
  <dcterms:created xsi:type="dcterms:W3CDTF">2018-01-26T19:23:30Z</dcterms:created>
  <dcterms:modified xsi:type="dcterms:W3CDTF">2023-02-07T15:21:09Z</dcterms:modified>
</cp:coreProperties>
</file>